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9" autoAdjust="0"/>
    <p:restoredTop sz="94660"/>
  </p:normalViewPr>
  <p:slideViewPr>
    <p:cSldViewPr snapToGrid="0">
      <p:cViewPr>
        <p:scale>
          <a:sx n="76" d="100"/>
          <a:sy n="76" d="100"/>
        </p:scale>
        <p:origin x="1104" y="8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856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514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076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7102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738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541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186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28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77499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766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301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8ACAA-56B9-4C63-83B7-18D36409B911}" type="datetimeFigureOut">
              <a:rPr lang="fr-CA" smtClean="0"/>
              <a:t>2019-02-17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DEC9F-83D8-4B34-A320-8DC618B2B86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396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AADFC1E-13EA-46C8-9A3E-558EAC6A51A4}"/>
              </a:ext>
            </a:extLst>
          </p:cNvPr>
          <p:cNvGrpSpPr/>
          <p:nvPr/>
        </p:nvGrpSpPr>
        <p:grpSpPr>
          <a:xfrm>
            <a:off x="0" y="0"/>
            <a:ext cx="6858001" cy="8917940"/>
            <a:chOff x="-1" y="1015200"/>
            <a:chExt cx="6858001" cy="89179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97D607-33CF-486D-8D40-321E1960A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106" r="50199"/>
            <a:stretch/>
          </p:blipFill>
          <p:spPr>
            <a:xfrm>
              <a:off x="-1" y="1015200"/>
              <a:ext cx="6858001" cy="67309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BDAFAA-245F-4BD2-8AB7-8B82A2553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011" r="50199" b="4608"/>
            <a:stretch/>
          </p:blipFill>
          <p:spPr>
            <a:xfrm>
              <a:off x="-1" y="3629247"/>
              <a:ext cx="6858001" cy="630389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3DCD45-92F2-4560-9538-D773F6203888}"/>
              </a:ext>
            </a:extLst>
          </p:cNvPr>
          <p:cNvSpPr txBox="1"/>
          <p:nvPr/>
        </p:nvSpPr>
        <p:spPr>
          <a:xfrm>
            <a:off x="4233600" y="8472469"/>
            <a:ext cx="27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*The best way to view this document is to simply close it and open the source 6135-TP1problem_2.ipynb in </a:t>
            </a:r>
            <a:r>
              <a:rPr lang="en-US" sz="1200" dirty="0" err="1"/>
              <a:t>Colab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88704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3A3A96-CCBC-4F5F-983B-510A220DC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80" r="51759"/>
          <a:stretch/>
        </p:blipFill>
        <p:spPr>
          <a:xfrm>
            <a:off x="-1816" y="0"/>
            <a:ext cx="6618516" cy="6653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812B4-1EBE-4766-A75E-2DB843E90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07" r="50655" b="5383"/>
          <a:stretch/>
        </p:blipFill>
        <p:spPr>
          <a:xfrm>
            <a:off x="1" y="4816928"/>
            <a:ext cx="6769100" cy="21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34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B66E92-5333-41FF-89EF-20A945D8262B}"/>
              </a:ext>
            </a:extLst>
          </p:cNvPr>
          <p:cNvGrpSpPr/>
          <p:nvPr/>
        </p:nvGrpSpPr>
        <p:grpSpPr>
          <a:xfrm>
            <a:off x="-1" y="0"/>
            <a:ext cx="6858001" cy="8087710"/>
            <a:chOff x="0" y="1056290"/>
            <a:chExt cx="6858001" cy="80877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CA49A0-A8C0-41E2-9DD7-54DB67469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689" r="50006"/>
            <a:stretch/>
          </p:blipFill>
          <p:spPr>
            <a:xfrm>
              <a:off x="0" y="1056290"/>
              <a:ext cx="6857999" cy="66599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E189BA-E81F-422E-9DE5-29FD46796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89" r="50007" b="31623"/>
            <a:stretch/>
          </p:blipFill>
          <p:spPr>
            <a:xfrm>
              <a:off x="1" y="5363936"/>
              <a:ext cx="6858000" cy="37800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15A764-2F07-4508-8D82-FDAC5B8B5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37" t="25302" r="41222" b="43712"/>
            <a:stretch/>
          </p:blipFill>
          <p:spPr>
            <a:xfrm>
              <a:off x="253092" y="3080189"/>
              <a:ext cx="6604907" cy="2283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281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FED689-0069-481D-A304-E9DFE15E7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31" r="50199"/>
          <a:stretch/>
        </p:blipFill>
        <p:spPr>
          <a:xfrm>
            <a:off x="0" y="0"/>
            <a:ext cx="6858000" cy="6744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6BD2B-1F6B-45B4-9E6A-B4203E211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09" r="50199" b="4273"/>
          <a:stretch/>
        </p:blipFill>
        <p:spPr>
          <a:xfrm>
            <a:off x="0" y="5613655"/>
            <a:ext cx="6858000" cy="16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0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C67F2F3-C979-41F5-BB18-5896F6C2A18B}"/>
              </a:ext>
            </a:extLst>
          </p:cNvPr>
          <p:cNvGrpSpPr/>
          <p:nvPr/>
        </p:nvGrpSpPr>
        <p:grpSpPr>
          <a:xfrm>
            <a:off x="0" y="0"/>
            <a:ext cx="6858001" cy="8540008"/>
            <a:chOff x="0" y="646771"/>
            <a:chExt cx="6858001" cy="85400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7EC6F4-4149-4B94-B6D5-14E94C52D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2219" r="50199"/>
            <a:stretch/>
          </p:blipFill>
          <p:spPr>
            <a:xfrm>
              <a:off x="1" y="646771"/>
              <a:ext cx="6858000" cy="6024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8A3C3A-F17F-4EAE-956D-5D640E5EE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249" r="50199" b="6068"/>
            <a:stretch/>
          </p:blipFill>
          <p:spPr>
            <a:xfrm>
              <a:off x="0" y="4176295"/>
              <a:ext cx="6858000" cy="5010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98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51842EF-A0FF-485E-A43F-8641503CD1F7}"/>
              </a:ext>
            </a:extLst>
          </p:cNvPr>
          <p:cNvGrpSpPr/>
          <p:nvPr/>
        </p:nvGrpSpPr>
        <p:grpSpPr>
          <a:xfrm>
            <a:off x="0" y="0"/>
            <a:ext cx="4721902" cy="9164202"/>
            <a:chOff x="0" y="0"/>
            <a:chExt cx="3725694" cy="72307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1B98BC-BEFB-401F-9F4F-5F9E5FF7A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845" r="69037" b="34604"/>
            <a:stretch/>
          </p:blipFill>
          <p:spPr>
            <a:xfrm>
              <a:off x="0" y="0"/>
              <a:ext cx="3725694" cy="34890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E9582D-52C8-499B-B014-59F672902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289" r="69037" b="7428"/>
            <a:stretch/>
          </p:blipFill>
          <p:spPr>
            <a:xfrm>
              <a:off x="0" y="3489091"/>
              <a:ext cx="3725694" cy="3741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6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EB20F-6DCD-4F56-A3FD-3DDD0EA1F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92" r="50199" b="23999"/>
          <a:stretch/>
        </p:blipFill>
        <p:spPr>
          <a:xfrm>
            <a:off x="0" y="0"/>
            <a:ext cx="6858000" cy="4842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8E44C-CF1F-4861-B532-E7EE908AD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8" r="50199" b="45152"/>
          <a:stretch/>
        </p:blipFill>
        <p:spPr>
          <a:xfrm>
            <a:off x="0" y="4842024"/>
            <a:ext cx="6858000" cy="31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3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FC1B7-6E63-4BFC-9308-3EE7A7045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8" r="50000" b="21807"/>
          <a:stretch/>
        </p:blipFill>
        <p:spPr>
          <a:xfrm>
            <a:off x="-27442" y="0"/>
            <a:ext cx="6885442" cy="50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6E393-F824-4286-9714-5B2398F92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46" r="49900" b="25135"/>
          <a:stretch/>
        </p:blipFill>
        <p:spPr>
          <a:xfrm>
            <a:off x="-13721" y="4882896"/>
            <a:ext cx="6885442" cy="4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6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FA732-8445-4AA7-A382-1F4A0F33B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0" r="50050"/>
          <a:stretch/>
        </p:blipFill>
        <p:spPr>
          <a:xfrm>
            <a:off x="0" y="0"/>
            <a:ext cx="6858000" cy="664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A4ED2-36CD-4A4D-B59C-98EF1367A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58" r="50050" b="11352"/>
          <a:stretch/>
        </p:blipFill>
        <p:spPr>
          <a:xfrm>
            <a:off x="0" y="4823468"/>
            <a:ext cx="6858000" cy="21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0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1EA1FD-15B7-4A16-8ADD-32B4BC0B5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62" r="50000"/>
          <a:stretch/>
        </p:blipFill>
        <p:spPr>
          <a:xfrm>
            <a:off x="-6861" y="0"/>
            <a:ext cx="6864861" cy="6652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786DFA-FDE1-417D-AC5F-30CADE617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83" r="50000" b="23206"/>
          <a:stretch/>
        </p:blipFill>
        <p:spPr>
          <a:xfrm>
            <a:off x="-6861" y="4787339"/>
            <a:ext cx="6864861" cy="22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3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46AEEB-8EFC-4214-A078-B54459B61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62" r="50000" b="14451"/>
          <a:stretch/>
        </p:blipFill>
        <p:spPr>
          <a:xfrm>
            <a:off x="-6861" y="0"/>
            <a:ext cx="6864861" cy="5536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D8178-AF9A-47EC-A609-154126650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2" r="50000" b="18679"/>
          <a:stretch/>
        </p:blipFill>
        <p:spPr>
          <a:xfrm>
            <a:off x="-6861" y="4784272"/>
            <a:ext cx="6864862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90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24</Words>
  <Application>Microsoft Office PowerPoint</Application>
  <PresentationFormat>Letter Paper (8.5x11 in)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Piché Marc-André</dc:creator>
  <cp:lastModifiedBy>Piché Marc-André</cp:lastModifiedBy>
  <cp:revision>6</cp:revision>
  <dcterms:created xsi:type="dcterms:W3CDTF">2019-02-17T07:39:56Z</dcterms:created>
  <dcterms:modified xsi:type="dcterms:W3CDTF">2019-02-17T08:27:42Z</dcterms:modified>
</cp:coreProperties>
</file>